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7" r:id="rId3"/>
    <p:sldId id="298" r:id="rId4"/>
    <p:sldId id="299" r:id="rId5"/>
    <p:sldId id="277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9" r:id="rId15"/>
    <p:sldId id="31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215C0A-8136-488D-82BC-67AD9B6320A7}">
          <p14:sldIdLst>
            <p14:sldId id="256"/>
            <p14:sldId id="297"/>
            <p14:sldId id="298"/>
            <p14:sldId id="299"/>
            <p14:sldId id="277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54"/>
    <a:srgbClr val="E8E8EC"/>
    <a:srgbClr val="00A69C"/>
    <a:srgbClr val="2F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3CCFD-687B-4B4E-B670-B143E980E7F2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7E77-C8BA-487E-A285-5C11AF3BC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621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50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790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9286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461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7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29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78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71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604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304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418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3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A45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Lesson Four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1B37-2D74-4239-BFCE-AB198A7E69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B30A06-BA14-4405-B499-E8283437F2BC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878587-8243-48CB-A3DF-2BC4B40F1538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BEC2C-5E52-4563-AE1F-17CBC0C73AE6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C3049-2744-4630-A594-EC1BEC1CF2BA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1B837E-E324-4D03-AA4D-9F974B41E05E}"/>
              </a:ext>
            </a:extLst>
          </p:cNvPr>
          <p:cNvSpPr txBox="1">
            <a:spLocks/>
          </p:cNvSpPr>
          <p:nvPr/>
        </p:nvSpPr>
        <p:spPr>
          <a:xfrm>
            <a:off x="457200" y="1061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Game Controller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A67357-B264-43B9-9613-6F53975F1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5497943"/>
            <a:ext cx="7978428" cy="471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998B40-2C0D-42C2-BDE9-AE0AA3EB5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4463076"/>
            <a:ext cx="3960440" cy="8365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113F24-C0BB-4A22-9EF3-D04A1E381F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070" y="1283477"/>
            <a:ext cx="3733872" cy="40188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F598F4-77F5-45DA-963B-AEC5DF9B513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054" r="4304" b="4203"/>
          <a:stretch/>
        </p:blipFill>
        <p:spPr>
          <a:xfrm>
            <a:off x="7812360" y="274197"/>
            <a:ext cx="755576" cy="6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4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Buzz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20D681-BBE9-4C09-B1CF-00FBE74E01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035398"/>
            <a:ext cx="4504341" cy="213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92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Calling Buzz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D2FDCA-8A89-4AAB-AC78-F2395CDFE1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213858"/>
            <a:ext cx="7991872" cy="362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29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Code for the Function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1D00DF-9282-4B61-B4FF-F3EE7136C0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7" t="30102" b="19872"/>
          <a:stretch/>
        </p:blipFill>
        <p:spPr>
          <a:xfrm>
            <a:off x="576065" y="3049665"/>
            <a:ext cx="7991871" cy="214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95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Set </a:t>
            </a:r>
            <a:r>
              <a:rPr lang="en-GB" b="1" dirty="0" err="1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xChange</a:t>
            </a:r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, Call the Function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F28C6E-0FEC-44F7-9FF5-26F59FC77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61401"/>
            <a:ext cx="7991872" cy="248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62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Old 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4483CA-1BA5-4E10-A985-4F3AEFEC9F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5" y="2096711"/>
            <a:ext cx="6993650" cy="385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4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New 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B8914B-909D-4FFF-A45E-A83D86210F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10" y="2043166"/>
            <a:ext cx="7422980" cy="385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2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Lights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14B7FD49-CA74-4D7C-9E14-84D89198E5E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736304" y="2132856"/>
          <a:ext cx="3707904" cy="3748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488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01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Lights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6" name="Content Placeholder 3">
            <a:extLst>
              <a:ext uri="{FF2B5EF4-FFF2-40B4-BE49-F238E27FC236}">
                <a16:creationId xmlns:a16="http://schemas.microsoft.com/office/drawing/2014/main" id="{E0ED6289-8037-4813-910E-3480E521E0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477176"/>
              </p:ext>
            </p:extLst>
          </p:nvPr>
        </p:nvGraphicFramePr>
        <p:xfrm>
          <a:off x="3018210" y="1832591"/>
          <a:ext cx="3059832" cy="3093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479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712635-922F-4129-B099-204DAB8747D6}"/>
              </a:ext>
            </a:extLst>
          </p:cNvPr>
          <p:cNvCxnSpPr>
            <a:cxnSpLocks/>
          </p:cNvCxnSpPr>
          <p:nvPr/>
        </p:nvCxnSpPr>
        <p:spPr>
          <a:xfrm>
            <a:off x="2820655" y="1700808"/>
            <a:ext cx="1" cy="3383004"/>
          </a:xfrm>
          <a:prstGeom prst="line">
            <a:avLst/>
          </a:prstGeom>
          <a:ln w="28575">
            <a:solidFill>
              <a:srgbClr val="00A45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5171F2C-1B8B-4537-A2C8-2DB72213CC1C}"/>
              </a:ext>
            </a:extLst>
          </p:cNvPr>
          <p:cNvCxnSpPr>
            <a:cxnSpLocks/>
          </p:cNvCxnSpPr>
          <p:nvPr/>
        </p:nvCxnSpPr>
        <p:spPr>
          <a:xfrm flipH="1">
            <a:off x="2820655" y="5057710"/>
            <a:ext cx="3506233" cy="13470"/>
          </a:xfrm>
          <a:prstGeom prst="line">
            <a:avLst/>
          </a:prstGeom>
          <a:ln w="28575">
            <a:solidFill>
              <a:srgbClr val="00A45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900E63-B22D-4CA3-ADBE-7E5B71F2252B}"/>
              </a:ext>
            </a:extLst>
          </p:cNvPr>
          <p:cNvSpPr txBox="1"/>
          <p:nvPr/>
        </p:nvSpPr>
        <p:spPr>
          <a:xfrm>
            <a:off x="1691680" y="4719883"/>
            <a:ext cx="60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A454"/>
                </a:solidFill>
              </a:rPr>
              <a:t>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D8998C-51D1-4D92-979F-6FFA7E018798}"/>
              </a:ext>
            </a:extLst>
          </p:cNvPr>
          <p:cNvSpPr txBox="1"/>
          <p:nvPr/>
        </p:nvSpPr>
        <p:spPr>
          <a:xfrm>
            <a:off x="2659388" y="5420637"/>
            <a:ext cx="60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A454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18422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Lights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14B7FD49-CA74-4D7C-9E14-84D89198E5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293077"/>
              </p:ext>
            </p:extLst>
          </p:nvPr>
        </p:nvGraphicFramePr>
        <p:xfrm>
          <a:off x="3018210" y="1832591"/>
          <a:ext cx="3059832" cy="3093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479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382479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39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49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54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55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386667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56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57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58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59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60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61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62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63</a:t>
                      </a:r>
                    </a:p>
                  </a:txBody>
                  <a:tcPr marL="75458" marR="75458" marT="37729" marB="3772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FA58BC-633C-4178-8201-F7FE1D5C9A07}"/>
              </a:ext>
            </a:extLst>
          </p:cNvPr>
          <p:cNvCxnSpPr>
            <a:cxnSpLocks/>
          </p:cNvCxnSpPr>
          <p:nvPr/>
        </p:nvCxnSpPr>
        <p:spPr>
          <a:xfrm>
            <a:off x="2820655" y="1700808"/>
            <a:ext cx="1" cy="3383004"/>
          </a:xfrm>
          <a:prstGeom prst="line">
            <a:avLst/>
          </a:prstGeom>
          <a:ln w="28575">
            <a:solidFill>
              <a:srgbClr val="00A45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931F66-54FA-4541-82A3-7D254F05F925}"/>
              </a:ext>
            </a:extLst>
          </p:cNvPr>
          <p:cNvCxnSpPr>
            <a:cxnSpLocks/>
          </p:cNvCxnSpPr>
          <p:nvPr/>
        </p:nvCxnSpPr>
        <p:spPr>
          <a:xfrm flipH="1">
            <a:off x="2820655" y="5057710"/>
            <a:ext cx="3506233" cy="13470"/>
          </a:xfrm>
          <a:prstGeom prst="line">
            <a:avLst/>
          </a:prstGeom>
          <a:ln w="28575">
            <a:solidFill>
              <a:srgbClr val="00A45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21CA294-B994-48E8-933F-46A191476C83}"/>
              </a:ext>
            </a:extLst>
          </p:cNvPr>
          <p:cNvSpPr txBox="1"/>
          <p:nvPr/>
        </p:nvSpPr>
        <p:spPr>
          <a:xfrm>
            <a:off x="1691680" y="4719883"/>
            <a:ext cx="60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A454"/>
                </a:solidFill>
              </a:rPr>
              <a:t>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C873F2-F106-4AFD-80CF-1D6045D60783}"/>
              </a:ext>
            </a:extLst>
          </p:cNvPr>
          <p:cNvSpPr txBox="1"/>
          <p:nvPr/>
        </p:nvSpPr>
        <p:spPr>
          <a:xfrm>
            <a:off x="2659388" y="5420637"/>
            <a:ext cx="602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00A454"/>
                </a:solidFill>
              </a:rPr>
              <a:t>X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EDEEF0-5201-4C03-8DB0-71FBB1F04B90}"/>
              </a:ext>
            </a:extLst>
          </p:cNvPr>
          <p:cNvSpPr/>
          <p:nvPr/>
        </p:nvSpPr>
        <p:spPr>
          <a:xfrm>
            <a:off x="3768948" y="3392310"/>
            <a:ext cx="415956" cy="356549"/>
          </a:xfrm>
          <a:prstGeom prst="ellipse">
            <a:avLst/>
          </a:prstGeom>
          <a:noFill/>
          <a:ln>
            <a:solidFill>
              <a:srgbClr val="00A4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DA1697-CFBA-4701-A187-42A09CEE60B1}"/>
              </a:ext>
            </a:extLst>
          </p:cNvPr>
          <p:cNvSpPr txBox="1"/>
          <p:nvPr/>
        </p:nvSpPr>
        <p:spPr>
          <a:xfrm>
            <a:off x="6426119" y="2810822"/>
            <a:ext cx="119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454"/>
                </a:solidFill>
              </a:rPr>
              <a:t>X =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25BB45-7F35-4875-B2EF-188FDD75F352}"/>
              </a:ext>
            </a:extLst>
          </p:cNvPr>
          <p:cNvSpPr txBox="1"/>
          <p:nvPr/>
        </p:nvSpPr>
        <p:spPr>
          <a:xfrm>
            <a:off x="6426119" y="3392310"/>
            <a:ext cx="1196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A454"/>
                </a:solidFill>
              </a:rPr>
              <a:t>Y = 4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35FF0E16-EA41-4EEE-9E24-409FE2323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483346"/>
              </p:ext>
            </p:extLst>
          </p:nvPr>
        </p:nvGraphicFramePr>
        <p:xfrm>
          <a:off x="3018210" y="5157192"/>
          <a:ext cx="3065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662">
                  <a:extLst>
                    <a:ext uri="{9D8B030D-6E8A-4147-A177-3AD203B41FA5}">
                      <a16:colId xmlns:a16="http://schemas.microsoft.com/office/drawing/2014/main" val="293417325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57121638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56741315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67303880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327034113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69050581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0723341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780783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86488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7878199-D654-4565-9A1D-3F47D569F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980951"/>
              </p:ext>
            </p:extLst>
          </p:nvPr>
        </p:nvGraphicFramePr>
        <p:xfrm>
          <a:off x="2302314" y="1813731"/>
          <a:ext cx="439580" cy="3127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80">
                  <a:extLst>
                    <a:ext uri="{9D8B030D-6E8A-4147-A177-3AD203B41FA5}">
                      <a16:colId xmlns:a16="http://schemas.microsoft.com/office/drawing/2014/main" val="4043173015"/>
                    </a:ext>
                  </a:extLst>
                </a:gridCol>
              </a:tblGrid>
              <a:tr h="391133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135584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934318"/>
                  </a:ext>
                </a:extLst>
              </a:tr>
              <a:tr h="42632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68604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528924"/>
                  </a:ext>
                </a:extLst>
              </a:tr>
              <a:tr h="42632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2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8079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903287"/>
                  </a:ext>
                </a:extLst>
              </a:tr>
              <a:tr h="4104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A454"/>
                          </a:solidFill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7833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9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Moving Lights to the Right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IF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+ 1 is greater than 63 THEN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Clear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Change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by 1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Set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Show the lights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ELSE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Turn the motor on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Pause for half a second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Turn the motor off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END IF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55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Turning Right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79B09E-4BFF-4A07-8706-0D17F95648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68" y="1988840"/>
            <a:ext cx="6948264" cy="403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When the Right Button is Pressed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IF </a:t>
            </a:r>
            <a:r>
              <a:rPr lang="en-GB" sz="2000" dirty="0" err="1">
                <a:solidFill>
                  <a:srgbClr val="00B0F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 + 1 is less than 8 THEN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Clear the </a:t>
            </a:r>
            <a:r>
              <a:rPr lang="en-GB" sz="2000" dirty="0" err="1">
                <a:solidFill>
                  <a:srgbClr val="00B0F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2000" dirty="0" err="1">
                <a:solidFill>
                  <a:srgbClr val="92D05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CurrentPositionY</a:t>
            </a:r>
            <a:r>
              <a:rPr lang="en-GB" sz="2000" dirty="0">
                <a:solidFill>
                  <a:srgbClr val="92D05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light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Change the </a:t>
            </a:r>
            <a:r>
              <a:rPr lang="en-GB" sz="2000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 by 1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Set the </a:t>
            </a:r>
            <a:r>
              <a:rPr lang="en-GB" sz="2000" dirty="0" err="1">
                <a:solidFill>
                  <a:srgbClr val="00B0F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CurrentPositionX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2000" dirty="0" err="1">
                <a:solidFill>
                  <a:srgbClr val="92D05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CurrentPositionY</a:t>
            </a:r>
            <a:r>
              <a:rPr lang="en-GB" sz="2000" dirty="0">
                <a:solidFill>
                  <a:srgbClr val="92D05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</a:t>
            </a: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light to red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Show the lights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ELSE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Turn the motor on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Pause for 1 second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	Turn the motor off</a:t>
            </a:r>
            <a:b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sz="2000" dirty="0">
                <a:latin typeface="DIN 2014" panose="020B0504020202020204" pitchFamily="34" charset="0"/>
                <a:ea typeface="DIN 2014" panose="020B0504020202020204" pitchFamily="34" charset="0"/>
              </a:rPr>
              <a:t>END IF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04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Right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8DE76D-F6B4-4085-96E8-0473D226B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880" y="2159145"/>
            <a:ext cx="6732240" cy="373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54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Left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33AFB9A-0129-4C6F-8B3E-18EC260C96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76" y="2132856"/>
            <a:ext cx="6804248" cy="374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3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286</Words>
  <Application>Microsoft Office PowerPoint</Application>
  <PresentationFormat>On-screen Show (4:3)</PresentationFormat>
  <Paragraphs>247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DIN 2014</vt:lpstr>
      <vt:lpstr>DIN 2014 Bold</vt:lpstr>
      <vt:lpstr>Office Theme</vt:lpstr>
      <vt:lpstr>PowerPoint Presentation</vt:lpstr>
      <vt:lpstr>Lights</vt:lpstr>
      <vt:lpstr>Lights</vt:lpstr>
      <vt:lpstr>Lights</vt:lpstr>
      <vt:lpstr>Moving Lights to the Right</vt:lpstr>
      <vt:lpstr>Turning Right</vt:lpstr>
      <vt:lpstr>When the Right Button is Pressed</vt:lpstr>
      <vt:lpstr>Right</vt:lpstr>
      <vt:lpstr>Left</vt:lpstr>
      <vt:lpstr>Buzz</vt:lpstr>
      <vt:lpstr>Calling Buzz</vt:lpstr>
      <vt:lpstr>Code for the Function</vt:lpstr>
      <vt:lpstr>Set xChange, Call the Function</vt:lpstr>
      <vt:lpstr>Old Code</vt:lpstr>
      <vt:lpstr>New Code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Underwood, Lorraine</dc:creator>
  <cp:lastModifiedBy>James Patrick</cp:lastModifiedBy>
  <cp:revision>96</cp:revision>
  <dcterms:created xsi:type="dcterms:W3CDTF">2018-02-09T12:30:25Z</dcterms:created>
  <dcterms:modified xsi:type="dcterms:W3CDTF">2018-04-24T11:06:46Z</dcterms:modified>
</cp:coreProperties>
</file>