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3" r:id="rId2"/>
    <p:sldId id="262" r:id="rId3"/>
    <p:sldId id="304" r:id="rId4"/>
    <p:sldId id="305" r:id="rId5"/>
    <p:sldId id="306" r:id="rId6"/>
    <p:sldId id="307" r:id="rId7"/>
    <p:sldId id="311" r:id="rId8"/>
    <p:sldId id="308" r:id="rId9"/>
    <p:sldId id="310" r:id="rId10"/>
    <p:sldId id="309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43" autoAdjust="0"/>
    <p:restoredTop sz="94671" autoAdjust="0"/>
  </p:normalViewPr>
  <p:slideViewPr>
    <p:cSldViewPr>
      <p:cViewPr varScale="1">
        <p:scale>
          <a:sx n="131" d="100"/>
          <a:sy n="131" d="100"/>
        </p:scale>
        <p:origin x="210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BDA40-DE54-4DB5-A736-4E29FC5FC0E2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29933-F366-4120-BF11-9C1C63EFE5D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442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43BEC-8441-4718-9156-B1A6D2625CD7}" type="datetimeFigureOut">
              <a:rPr lang="fr-FR" smtClean="0"/>
              <a:pPr/>
              <a:t>27/03/2025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us.123rf.com/400wm/400/400/nito500/nito5001011/nito500101100290/8220017-un-fond-de-plan-rapproche-des-bulles-de-la-mousse-de-savon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7724587" cy="690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" y="0"/>
            <a:ext cx="140364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endParaRPr lang="fr-FR" sz="25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737"/>
          <a:stretch/>
        </p:blipFill>
        <p:spPr bwMode="auto">
          <a:xfrm>
            <a:off x="93832" y="158563"/>
            <a:ext cx="1125853" cy="138315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3356992"/>
            <a:ext cx="1315371" cy="1251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2140" tIns="40818" rIns="32140" bIns="40818" anchor="b"/>
          <a:lstStyle/>
          <a:p>
            <a:pPr>
              <a:defRPr/>
            </a:pPr>
            <a:endParaRPr lang="fr-FR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0" y="5805264"/>
            <a:ext cx="1403648" cy="6999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32140" tIns="41782" rIns="32140" bIns="41782">
            <a:spAutoFit/>
          </a:bodyPr>
          <a:lstStyle>
            <a:defPPr>
              <a:defRPr lang="fr-FR"/>
            </a:defPPr>
            <a:lvl1pPr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 b="1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defRPr>
            </a:lvl1pPr>
          </a:lstStyle>
          <a:p>
            <a:pPr algn="ctr"/>
            <a:r>
              <a:rPr lang="fr-FR" sz="2000" dirty="0">
                <a:solidFill>
                  <a:srgbClr val="F2F1E8"/>
                </a:solidFill>
              </a:rPr>
              <a:t>INTERTICE</a:t>
            </a:r>
          </a:p>
          <a:p>
            <a:pPr algn="ctr"/>
            <a:r>
              <a:rPr lang="fr-FR" sz="2000" dirty="0">
                <a:solidFill>
                  <a:srgbClr val="F2F1E8"/>
                </a:solidFill>
              </a:rPr>
              <a:t>2013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587" y="1769856"/>
            <a:ext cx="1398061" cy="10077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32140" tIns="41782" rIns="32140" bIns="41782">
            <a:spAutoFit/>
          </a:bodyPr>
          <a:lstStyle/>
          <a:p>
            <a:pPr algn="ctr"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/>
            </a:pPr>
            <a:r>
              <a:rPr lang="fr-FR" sz="2000" b="1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Enseigner la technologie au collège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1294617" y="2517214"/>
            <a:ext cx="7820169" cy="14158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0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 distributeur automatique de savon</a:t>
            </a:r>
          </a:p>
          <a:p>
            <a:endParaRPr lang="fr-FR" sz="60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fr-FR" sz="60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Du virtuel au réel … avec l’impression 3D</a:t>
            </a: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3" y="3460760"/>
            <a:ext cx="1403645" cy="11923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32140" tIns="41782" rIns="32140" bIns="41782">
            <a:spAutoFit/>
          </a:bodyPr>
          <a:lstStyle/>
          <a:p>
            <a:pPr algn="ctr"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/>
            </a:pPr>
            <a:r>
              <a:rPr lang="fr-FR" b="1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Le projet </a:t>
            </a:r>
          </a:p>
          <a:p>
            <a:pPr algn="ctr"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/>
            </a:pPr>
            <a:r>
              <a:rPr lang="fr-FR" b="1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technologique</a:t>
            </a:r>
          </a:p>
          <a:p>
            <a:pPr algn="ctr"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/>
            </a:pPr>
            <a:r>
              <a:rPr lang="fr-FR" b="1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en classe de 3e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547664" y="6451997"/>
            <a:ext cx="7488832" cy="3921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32140" tIns="41782" rIns="32140" bIns="41782">
            <a:spAutoFit/>
          </a:bodyPr>
          <a:lstStyle/>
          <a:p>
            <a:pPr algn="ctr"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/>
            </a:pP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Christophe ALASSEUR PRD92 Collège François FURET 92160 ANTONY</a:t>
            </a:r>
          </a:p>
        </p:txBody>
      </p:sp>
    </p:spTree>
    <p:extLst>
      <p:ext uri="{BB962C8B-B14F-4D97-AF65-F5344CB8AC3E}">
        <p14:creationId xmlns:p14="http://schemas.microsoft.com/office/powerpoint/2010/main" val="267695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504903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691681" y="470409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8. Valider la modification en testant le distributeur modifié.</a:t>
            </a:r>
          </a:p>
          <a:p>
            <a:pPr algn="ctr"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Comparer par rapport au C.D.C.F.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7" r="2757"/>
          <a:stretch/>
        </p:blipFill>
        <p:spPr>
          <a:xfrm>
            <a:off x="878774" y="3140968"/>
            <a:ext cx="3823856" cy="326344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8" t="6418" r="5601" b="2378"/>
          <a:stretch/>
        </p:blipFill>
        <p:spPr>
          <a:xfrm>
            <a:off x="5056972" y="3140968"/>
            <a:ext cx="3966359" cy="330134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96641" y="1908121"/>
            <a:ext cx="2448272" cy="936104"/>
          </a:xfrm>
          <a:prstGeom prst="wedgeRectCallout">
            <a:avLst>
              <a:gd name="adj1" fmla="val -21803"/>
              <a:gd name="adj2" fmla="val 1834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Mécanisme avec pignon original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078989" y="1908121"/>
            <a:ext cx="2448272" cy="936104"/>
          </a:xfrm>
          <a:prstGeom prst="wedgeRectCallout">
            <a:avLst>
              <a:gd name="adj1" fmla="val -21803"/>
              <a:gd name="adj2" fmla="val 1834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Mécanisme avec pignon modifié</a:t>
            </a:r>
          </a:p>
        </p:txBody>
      </p:sp>
    </p:spTree>
    <p:extLst>
      <p:ext uri="{BB962C8B-B14F-4D97-AF65-F5344CB8AC3E}">
        <p14:creationId xmlns:p14="http://schemas.microsoft.com/office/powerpoint/2010/main" val="2345639133"/>
      </p:ext>
    </p:extLst>
  </p:cSld>
  <p:clrMapOvr>
    <a:masterClrMapping/>
  </p:clrMapOvr>
  <p:transition spd="slow" advClick="0" advTm="10000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67544" y="6541404"/>
            <a:ext cx="8676456" cy="343980"/>
          </a:xfrm>
          <a:prstGeom prst="round2DiagRect">
            <a:avLst>
              <a:gd name="adj1" fmla="val 32492"/>
              <a:gd name="adj2" fmla="val 0"/>
            </a:avLst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fr-FR" sz="1200" b="1" dirty="0">
                <a:solidFill>
                  <a:srgbClr val="002060"/>
                </a:solidFill>
                <a:latin typeface="+mn-lt"/>
              </a:rPr>
              <a:t>Christophe ALASSEUR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004048" y="764704"/>
            <a:ext cx="399130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b="1" u="sng" dirty="0">
                <a:latin typeface="+mj-lt"/>
              </a:rPr>
              <a:t>Situation </a:t>
            </a:r>
            <a:r>
              <a:rPr lang="fr-FR" b="1" u="sng" dirty="0" err="1">
                <a:latin typeface="+mj-lt"/>
              </a:rPr>
              <a:t>déclenchante</a:t>
            </a:r>
            <a:r>
              <a:rPr lang="fr-FR" b="1" u="sng" dirty="0">
                <a:latin typeface="+mj-lt"/>
              </a:rPr>
              <a:t> </a:t>
            </a:r>
            <a:r>
              <a:rPr lang="fr-FR" b="1" dirty="0">
                <a:latin typeface="+mj-lt"/>
              </a:rPr>
              <a:t>: </a:t>
            </a:r>
            <a:r>
              <a:rPr lang="fr-FR" i="1" dirty="0"/>
              <a:t>Comment peut-on dans le collège respecter les consignes sur la prévention des risques des virus et autres micro-organismes données en début d'année par le chef d'établissement ? (Affiche prévention)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fr-FR" i="1" dirty="0"/>
          </a:p>
          <a:p>
            <a:pPr algn="just"/>
            <a:r>
              <a:rPr lang="fr-FR" i="1" dirty="0"/>
              <a:t> </a:t>
            </a:r>
            <a:endParaRPr lang="fr-FR" dirty="0"/>
          </a:p>
          <a:p>
            <a:pPr algn="just"/>
            <a:r>
              <a:rPr lang="fr-FR" i="1" dirty="0"/>
              <a:t> Une des solutions consiste à mettre à disposition un produit antiseptique grâce à un </a:t>
            </a:r>
            <a:r>
              <a:rPr lang="fr-FR" b="1" i="1" dirty="0"/>
              <a:t>distributeur</a:t>
            </a:r>
            <a:r>
              <a:rPr lang="fr-FR" i="1" dirty="0"/>
              <a:t> </a:t>
            </a:r>
            <a:r>
              <a:rPr lang="fr-FR" b="1" i="1" dirty="0"/>
              <a:t>automatique.</a:t>
            </a:r>
            <a:r>
              <a:rPr lang="fr-FR" i="1" dirty="0"/>
              <a:t> </a:t>
            </a:r>
            <a:endParaRPr lang="fr-FR" dirty="0"/>
          </a:p>
          <a:p>
            <a:pPr algn="just"/>
            <a:r>
              <a:rPr lang="fr-FR" i="1" dirty="0"/>
              <a:t> </a:t>
            </a:r>
            <a:endParaRPr lang="fr-FR" dirty="0"/>
          </a:p>
          <a:p>
            <a:pPr algn="just"/>
            <a:r>
              <a:rPr lang="fr-FR" i="1" dirty="0"/>
              <a:t>Après avoir agi sur la commande qui permet de distribuer le produit, Jean-Bernard (élève de 3</a:t>
            </a:r>
            <a:r>
              <a:rPr lang="fr-FR" i="1" baseline="30000" dirty="0"/>
              <a:t>ème</a:t>
            </a:r>
            <a:r>
              <a:rPr lang="fr-FR" i="1" dirty="0"/>
              <a:t>) s’intéresse à la quantité optimale de solution hydro-alcoolique distribuée par rapport à la taille de ses mains pour les laver.</a:t>
            </a:r>
            <a:endParaRPr lang="fr-FR" dirty="0"/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fr-FR" dirty="0"/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fr-FR" b="1" dirty="0"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349388" y="166055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fr-FR" sz="36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L’idée générale du projet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</a:p>
        </p:txBody>
      </p:sp>
      <p:pic>
        <p:nvPicPr>
          <p:cNvPr id="8" name="Imag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319" y="846083"/>
            <a:ext cx="4372729" cy="5751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4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4000">
        <p:wipe/>
      </p:transition>
    </mc:Choice>
    <mc:Fallback xmlns="">
      <p:transition spd="slow" advClick="0" advTm="14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349388" y="166055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fr-FR" sz="36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Comment faire pour modifier la quantité de savon distribuée?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566511" y="1908115"/>
            <a:ext cx="84785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1. S’approprier le fonctionnement du distributeur de savon (représentation première).</a:t>
            </a:r>
          </a:p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2. Émettre des hypothèses  sur le système de dosage.</a:t>
            </a:r>
          </a:p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3. Tester  les hypothèses par expérimentation.</a:t>
            </a:r>
          </a:p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4. Valider ou non les hypothèses émises.</a:t>
            </a:r>
          </a:p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5. Choisir une solution.</a:t>
            </a:r>
          </a:p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6. Dessiner la pièce modifiée (Solidworks).</a:t>
            </a:r>
          </a:p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7. Imprimer la pièce modifiée.</a:t>
            </a:r>
          </a:p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8. Valider la modification en testant le distributeur modifié et comparer par rapport au C.D.C.F.</a:t>
            </a:r>
          </a:p>
        </p:txBody>
      </p:sp>
    </p:spTree>
    <p:extLst>
      <p:ext uri="{BB962C8B-B14F-4D97-AF65-F5344CB8AC3E}">
        <p14:creationId xmlns:p14="http://schemas.microsoft.com/office/powerpoint/2010/main" val="1744711014"/>
      </p:ext>
    </p:extLst>
  </p:cSld>
  <p:clrMapOvr>
    <a:masterClrMapping/>
  </p:clrMapOvr>
  <p:transition spd="slow" advClick="0" advTm="19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798336" y="470409"/>
            <a:ext cx="7345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1. S’approprier le fonctionnement du distributeur de savon (représentation première).</a:t>
            </a:r>
          </a:p>
        </p:txBody>
      </p:sp>
      <p:pic>
        <p:nvPicPr>
          <p:cNvPr id="11" name="Image 10" descr="Croquis fonctionnement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890009"/>
            <a:ext cx="6776316" cy="4707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8279307"/>
      </p:ext>
    </p:extLst>
  </p:cSld>
  <p:clrMapOvr>
    <a:masterClrMapping/>
  </p:clrMapOvr>
  <p:transition spd="slow" advClick="0" advTm="10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95936" y="2204864"/>
            <a:ext cx="514806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Maquette du système bielle manivelle </a:t>
            </a:r>
          </a:p>
          <a:p>
            <a:endParaRPr lang="fr-FR" sz="1200" dirty="0">
              <a:solidFill>
                <a:schemeClr val="tx2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É</a:t>
            </a:r>
            <a:r>
              <a:rPr lang="fr-FR" dirty="0">
                <a:solidFill>
                  <a:schemeClr val="accent1"/>
                </a:solidFill>
              </a:rPr>
              <a:t>mettre des hypothèses : </a:t>
            </a:r>
          </a:p>
          <a:p>
            <a:r>
              <a:rPr lang="fr-FR" dirty="0">
                <a:solidFill>
                  <a:schemeClr val="accent1"/>
                </a:solidFill>
              </a:rPr>
              <a:t>	- Modifier la longueur de la bielle.</a:t>
            </a:r>
          </a:p>
          <a:p>
            <a:r>
              <a:rPr lang="fr-FR" dirty="0">
                <a:solidFill>
                  <a:schemeClr val="accent1"/>
                </a:solidFill>
              </a:rPr>
              <a:t>	- Modifier la position de l’excentrique.</a:t>
            </a:r>
          </a:p>
          <a:p>
            <a:endParaRPr lang="fr-FR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T</a:t>
            </a:r>
            <a:r>
              <a:rPr lang="fr-FR" dirty="0">
                <a:solidFill>
                  <a:schemeClr val="accent1"/>
                </a:solidFill>
              </a:rPr>
              <a:t>ester les 2 hypothèses formulées.</a:t>
            </a:r>
          </a:p>
          <a:p>
            <a:endParaRPr lang="fr-FR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V</a:t>
            </a:r>
            <a:r>
              <a:rPr lang="fr-FR" dirty="0">
                <a:solidFill>
                  <a:schemeClr val="accent1"/>
                </a:solidFill>
              </a:rPr>
              <a:t>alider ou non les hypothèses :</a:t>
            </a:r>
          </a:p>
          <a:p>
            <a:r>
              <a:rPr lang="fr-FR" dirty="0">
                <a:solidFill>
                  <a:schemeClr val="accent1"/>
                </a:solidFill>
              </a:rPr>
              <a:t>	- Longueur bielle : </a:t>
            </a:r>
            <a:r>
              <a:rPr lang="fr-FR" b="1" dirty="0">
                <a:solidFill>
                  <a:schemeClr val="accent1"/>
                </a:solidFill>
              </a:rPr>
              <a:t>NON</a:t>
            </a:r>
          </a:p>
          <a:p>
            <a:r>
              <a:rPr lang="fr-FR" dirty="0">
                <a:solidFill>
                  <a:schemeClr val="accent1"/>
                </a:solidFill>
              </a:rPr>
              <a:t>	- Position excentrique : </a:t>
            </a:r>
            <a:r>
              <a:rPr lang="fr-FR" b="1" dirty="0">
                <a:solidFill>
                  <a:schemeClr val="accent1"/>
                </a:solidFill>
              </a:rPr>
              <a:t>OUI</a:t>
            </a:r>
          </a:p>
          <a:p>
            <a:r>
              <a:rPr lang="fr-FR" dirty="0">
                <a:solidFill>
                  <a:schemeClr val="accent1"/>
                </a:solidFill>
              </a:rPr>
              <a:t>	</a:t>
            </a:r>
          </a:p>
          <a:p>
            <a:endParaRPr lang="fr-FR" dirty="0">
              <a:solidFill>
                <a:schemeClr val="accent1"/>
              </a:solidFill>
            </a:endParaRPr>
          </a:p>
          <a:p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504903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 descr="d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2075" y="2204864"/>
            <a:ext cx="2880320" cy="384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691680" y="254965"/>
            <a:ext cx="745231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2. Émettre des hypothèses  sur le système de dosage.</a:t>
            </a:r>
          </a:p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3. Tester  les hypothèses par expérimentation.</a:t>
            </a:r>
          </a:p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4. Valider ou non les hypothèses émises.</a:t>
            </a:r>
          </a:p>
        </p:txBody>
      </p:sp>
    </p:spTree>
    <p:extLst>
      <p:ext uri="{BB962C8B-B14F-4D97-AF65-F5344CB8AC3E}">
        <p14:creationId xmlns:p14="http://schemas.microsoft.com/office/powerpoint/2010/main" val="3183939532"/>
      </p:ext>
    </p:extLst>
  </p:cSld>
  <p:clrMapOvr>
    <a:masterClrMapping/>
  </p:clrMapOvr>
  <p:transition spd="slow" advClick="0" advTm="14000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979712" y="470409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5. Choisir une solution.</a:t>
            </a:r>
          </a:p>
          <a:p>
            <a:pPr algn="ctr"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6. Dessiner la pièce modifiée (Solidworks).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5895977" cy="3021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639133"/>
      </p:ext>
    </p:extLst>
  </p:cSld>
  <p:clrMapOvr>
    <a:masterClrMapping/>
  </p:clrMapOvr>
  <p:transition spd="slow" advClick="0" advTm="6000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979712" y="68585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7. Imprimer la pièce modifiée.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" t="9392" r="4932" b="10050"/>
          <a:stretch/>
        </p:blipFill>
        <p:spPr>
          <a:xfrm>
            <a:off x="1115616" y="1869073"/>
            <a:ext cx="7496115" cy="436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671782"/>
      </p:ext>
    </p:extLst>
  </p:cSld>
  <p:clrMapOvr>
    <a:masterClrMapping/>
  </p:clrMapOvr>
  <p:transition spd="slow" advClick="0" advTm="800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979712" y="68585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7. Imprimer la pièce modifiée.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96" y="1700808"/>
            <a:ext cx="3491880" cy="232792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564" y="1677144"/>
            <a:ext cx="3599892" cy="239992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365104"/>
            <a:ext cx="3491880" cy="23279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984" y="4244378"/>
            <a:ext cx="3600961" cy="240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639133"/>
      </p:ext>
    </p:extLst>
  </p:cSld>
  <p:clrMapOvr>
    <a:masterClrMapping/>
  </p:clrMapOvr>
  <p:transition spd="slow" advClick="0" advTm="800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979712" y="68585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7. Imprimer la pièce modifiée.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7" t="21771" r="21440" b="18852"/>
          <a:stretch/>
        </p:blipFill>
        <p:spPr>
          <a:xfrm>
            <a:off x="2530045" y="2564904"/>
            <a:ext cx="4341637" cy="301078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85882" y="1916832"/>
            <a:ext cx="2448272" cy="936104"/>
          </a:xfrm>
          <a:prstGeom prst="wedgeRectCallout">
            <a:avLst>
              <a:gd name="adj1" fmla="val -68853"/>
              <a:gd name="adj2" fmla="val 1390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Pignon modifié décollé du support d’impression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71600" y="1916832"/>
            <a:ext cx="2448272" cy="936104"/>
          </a:xfrm>
          <a:prstGeom prst="wedgeRectCallout">
            <a:avLst>
              <a:gd name="adj1" fmla="val 57745"/>
              <a:gd name="adj2" fmla="val 12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Pignon modifié avec son support d’impression</a:t>
            </a:r>
          </a:p>
        </p:txBody>
      </p:sp>
    </p:spTree>
    <p:extLst>
      <p:ext uri="{BB962C8B-B14F-4D97-AF65-F5344CB8AC3E}">
        <p14:creationId xmlns:p14="http://schemas.microsoft.com/office/powerpoint/2010/main" val="615843929"/>
      </p:ext>
    </p:extLst>
  </p:cSld>
  <p:clrMapOvr>
    <a:masterClrMapping/>
  </p:clrMapOvr>
  <p:transition spd="slow" advClick="0" advTm="8000">
    <p:wipe/>
  </p:transition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</TotalTime>
  <Words>474</Words>
  <Application>Microsoft Office PowerPoint</Application>
  <PresentationFormat>Affichage à l'écran (4:3)</PresentationFormat>
  <Paragraphs>72</Paragraphs>
  <Slides>10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Arial Narrow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Bertrand</dc:creator>
  <cp:lastModifiedBy>Jerome Laburthe</cp:lastModifiedBy>
  <cp:revision>228</cp:revision>
  <dcterms:created xsi:type="dcterms:W3CDTF">2012-03-08T14:44:42Z</dcterms:created>
  <dcterms:modified xsi:type="dcterms:W3CDTF">2025-03-27T15:25:02Z</dcterms:modified>
</cp:coreProperties>
</file>